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60" autoAdjust="0"/>
  </p:normalViewPr>
  <p:slideViewPr>
    <p:cSldViewPr snapToGrid="0">
      <p:cViewPr varScale="1">
        <p:scale>
          <a:sx n="72" d="100"/>
          <a:sy n="72" d="100"/>
        </p:scale>
        <p:origin x="72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0DD3-5691-4673-80E6-29FDCDD0EDC0}" type="datetimeFigureOut">
              <a:rPr lang="zh-HK" altLang="en-US" smtClean="0"/>
              <a:t>15/10/2024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4BE7-671F-41BF-998C-251A2630B9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2926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0DD3-5691-4673-80E6-29FDCDD0EDC0}" type="datetimeFigureOut">
              <a:rPr lang="zh-HK" altLang="en-US" smtClean="0"/>
              <a:t>15/10/2024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4BE7-671F-41BF-998C-251A2630B9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8984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0DD3-5691-4673-80E6-29FDCDD0EDC0}" type="datetimeFigureOut">
              <a:rPr lang="zh-HK" altLang="en-US" smtClean="0"/>
              <a:t>15/10/2024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4BE7-671F-41BF-998C-251A2630B9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0748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0DD3-5691-4673-80E6-29FDCDD0EDC0}" type="datetimeFigureOut">
              <a:rPr lang="zh-HK" altLang="en-US" smtClean="0"/>
              <a:t>15/10/2024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4BE7-671F-41BF-998C-251A2630B9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135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0DD3-5691-4673-80E6-29FDCDD0EDC0}" type="datetimeFigureOut">
              <a:rPr lang="zh-HK" altLang="en-US" smtClean="0"/>
              <a:t>15/10/2024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4BE7-671F-41BF-998C-251A2630B9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3748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0DD3-5691-4673-80E6-29FDCDD0EDC0}" type="datetimeFigureOut">
              <a:rPr lang="zh-HK" altLang="en-US" smtClean="0"/>
              <a:t>15/10/2024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4BE7-671F-41BF-998C-251A2630B9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6779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0DD3-5691-4673-80E6-29FDCDD0EDC0}" type="datetimeFigureOut">
              <a:rPr lang="zh-HK" altLang="en-US" smtClean="0"/>
              <a:t>15/10/2024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4BE7-671F-41BF-998C-251A2630B9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3050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0DD3-5691-4673-80E6-29FDCDD0EDC0}" type="datetimeFigureOut">
              <a:rPr lang="zh-HK" altLang="en-US" smtClean="0"/>
              <a:t>15/10/2024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4BE7-671F-41BF-998C-251A2630B9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9097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0DD3-5691-4673-80E6-29FDCDD0EDC0}" type="datetimeFigureOut">
              <a:rPr lang="zh-HK" altLang="en-US" smtClean="0"/>
              <a:t>15/10/2024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4BE7-671F-41BF-998C-251A2630B9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8466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0DD3-5691-4673-80E6-29FDCDD0EDC0}" type="datetimeFigureOut">
              <a:rPr lang="zh-HK" altLang="en-US" smtClean="0"/>
              <a:t>15/10/2024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4BE7-671F-41BF-998C-251A2630B9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16185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0DD3-5691-4673-80E6-29FDCDD0EDC0}" type="datetimeFigureOut">
              <a:rPr lang="zh-HK" altLang="en-US" smtClean="0"/>
              <a:t>15/10/2024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4BE7-671F-41BF-998C-251A2630B9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458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90DD3-5691-4673-80E6-29FDCDD0EDC0}" type="datetimeFigureOut">
              <a:rPr lang="zh-HK" altLang="en-US" smtClean="0"/>
              <a:t>15/10/2024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F4BE7-671F-41BF-998C-251A2630B9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8317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989" y="3847605"/>
            <a:ext cx="3532093" cy="264907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992" y="116854"/>
            <a:ext cx="4163357" cy="312251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9" y="4064670"/>
            <a:ext cx="3507712" cy="263078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460" y="3326092"/>
            <a:ext cx="4227444" cy="3170583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29020" y="116854"/>
            <a:ext cx="6417141" cy="923330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zh-HK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減碳生活大</a:t>
            </a:r>
            <a:r>
              <a:rPr lang="zh-HK" altLang="en-US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聯盟話劇</a:t>
            </a:r>
            <a:endParaRPr lang="zh-HK" altLang="en-US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橢圓形圖說文字 4">
            <a:extLst>
              <a:ext uri="{FF2B5EF4-FFF2-40B4-BE49-F238E27FC236}">
                <a16:creationId xmlns:a16="http://schemas.microsoft.com/office/drawing/2014/main" xmlns="" id="{E7A3EB13-6798-44D1-89C8-99DB4AD35F76}"/>
              </a:ext>
            </a:extLst>
          </p:cNvPr>
          <p:cNvSpPr/>
          <p:nvPr/>
        </p:nvSpPr>
        <p:spPr>
          <a:xfrm>
            <a:off x="3987188" y="1375236"/>
            <a:ext cx="3212800" cy="1545844"/>
          </a:xfrm>
          <a:prstGeom prst="wedgeEllipseCallout">
            <a:avLst>
              <a:gd name="adj1" fmla="val 16605"/>
              <a:gd name="adj2" fmla="val 16015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CN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會多乘</a:t>
            </a:r>
            <a:r>
              <a:rPr lang="zh-CN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搭交通工具</a:t>
            </a:r>
            <a:r>
              <a:rPr lang="zh-CN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zh-HK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橢圓形圖說文字 7">
            <a:extLst>
              <a:ext uri="{FF2B5EF4-FFF2-40B4-BE49-F238E27FC236}">
                <a16:creationId xmlns:a16="http://schemas.microsoft.com/office/drawing/2014/main" xmlns="" id="{E7A3EB13-6798-44D1-89C8-99DB4AD35F76}"/>
              </a:ext>
            </a:extLst>
          </p:cNvPr>
          <p:cNvSpPr/>
          <p:nvPr/>
        </p:nvSpPr>
        <p:spPr>
          <a:xfrm>
            <a:off x="8093289" y="2938517"/>
            <a:ext cx="3030329" cy="954087"/>
          </a:xfrm>
          <a:prstGeom prst="wedgeEllipseCallout">
            <a:avLst>
              <a:gd name="adj1" fmla="val 9031"/>
              <a:gd name="adj2" fmla="val 10063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減</a:t>
            </a:r>
            <a:r>
              <a:rPr lang="zh-HK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碳</a:t>
            </a:r>
            <a:r>
              <a:rPr lang="zh-CN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指數上升了！</a:t>
            </a:r>
            <a:endParaRPr lang="zh-HK" altLang="en-US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5" y="1114553"/>
            <a:ext cx="3824993" cy="286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8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94" y="1152939"/>
            <a:ext cx="7606748" cy="570506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51129" y="2134151"/>
            <a:ext cx="5119759" cy="3839819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3098074" y="237759"/>
            <a:ext cx="5056094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zh-HK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減碳</a:t>
            </a:r>
            <a:r>
              <a:rPr lang="zh-HK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生活</a:t>
            </a:r>
            <a:r>
              <a:rPr lang="zh-CN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你我齊做到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05287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26</Words>
  <Application>Microsoft Office PowerPoint</Application>
  <PresentationFormat>寬螢幕</PresentationFormat>
  <Paragraphs>4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8" baseType="lpstr"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</cp:revision>
  <dcterms:created xsi:type="dcterms:W3CDTF">2024-10-15T05:40:45Z</dcterms:created>
  <dcterms:modified xsi:type="dcterms:W3CDTF">2024-10-15T06:15:31Z</dcterms:modified>
</cp:coreProperties>
</file>